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06" r:id="rId4"/>
    <p:sldId id="315" r:id="rId5"/>
    <p:sldId id="316" r:id="rId6"/>
    <p:sldId id="310" r:id="rId7"/>
    <p:sldId id="317" r:id="rId8"/>
    <p:sldId id="318" r:id="rId9"/>
    <p:sldId id="319" r:id="rId10"/>
    <p:sldId id="320" r:id="rId11"/>
    <p:sldId id="31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28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3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65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66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8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6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0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2020/7/29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8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high-13101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new-1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1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295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How to change the LOGO </a:t>
            </a:r>
          </a:p>
          <a:p>
            <a:pPr algn="ctr"/>
            <a:r>
              <a:rPr lang="en-US" sz="44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on </a:t>
            </a:r>
            <a:r>
              <a:rPr lang="en-US" sz="4400" b="1" dirty="0" err="1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PecStarWeb</a:t>
            </a:r>
            <a:r>
              <a:rPr lang="en-US" sz="4400" b="1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V3.6</a:t>
            </a:r>
            <a:endParaRPr lang="en-US" sz="4400" b="1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0503" y="3745468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June, </a:t>
            </a:r>
            <a:r>
              <a:rPr lang="en-US" altLang="zh-CN" sz="2800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2014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4159" y="2718137"/>
            <a:ext cx="3655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8000"/>
                </a:solidFill>
                <a:ea typeface="微软雅黑" pitchFamily="34" charset="-122"/>
              </a:rPr>
              <a:t>Thank </a:t>
            </a:r>
            <a:r>
              <a:rPr lang="en-US" altLang="zh-CN" sz="6000" b="1" dirty="0" smtClean="0">
                <a:solidFill>
                  <a:srgbClr val="008000"/>
                </a:solidFill>
                <a:ea typeface="微软雅黑" pitchFamily="34" charset="-122"/>
              </a:rPr>
              <a:t>You </a:t>
            </a:r>
            <a:endParaRPr lang="zh-CN" altLang="en-US" sz="6000" b="1" dirty="0">
              <a:solidFill>
                <a:srgbClr val="0080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3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</a:t>
            </a:r>
            <a:r>
              <a:rPr lang="en-US" altLang="zh-CN" sz="1600" dirty="0" smtClean="0"/>
              <a:t>. Collect the customer’s LOGO image in the .</a:t>
            </a:r>
            <a:r>
              <a:rPr lang="en-US" altLang="zh-CN" sz="1600" dirty="0" err="1" smtClean="0"/>
              <a:t>png</a:t>
            </a:r>
            <a:r>
              <a:rPr lang="en-US" altLang="zh-CN" sz="1600" dirty="0" smtClean="0"/>
              <a:t> format. </a:t>
            </a:r>
            <a:r>
              <a:rPr lang="en-US" altLang="zh-CN" sz="1600" dirty="0"/>
              <a:t>For Example: logo_mediacorp.png</a:t>
            </a:r>
            <a:endParaRPr lang="en-US" sz="16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Customize LOGO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019628"/>
            <a:ext cx="2438400" cy="952172"/>
          </a:xfrm>
          <a:prstGeom prst="rect">
            <a:avLst/>
          </a:prstGeom>
          <a:solidFill>
            <a:srgbClr val="00B0F0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3886200" y="21579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original dimensions of the source image is 253 x 68 pixels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51" y="2274659"/>
            <a:ext cx="1682549" cy="4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" y="2732359"/>
            <a:ext cx="8763000" cy="391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2</a:t>
            </a:r>
            <a:r>
              <a:rPr lang="en-US" altLang="zh-CN" sz="1600" dirty="0" smtClean="0"/>
              <a:t>. Modify the customer image to create </a:t>
            </a:r>
            <a:r>
              <a:rPr lang="en-US" altLang="zh-CN" sz="1600" b="1" dirty="0">
                <a:solidFill>
                  <a:srgbClr val="00B050"/>
                </a:solidFill>
              </a:rPr>
              <a:t>logo.png</a:t>
            </a:r>
            <a:r>
              <a:rPr lang="en-US" altLang="zh-CN" sz="1600" dirty="0" smtClean="0"/>
              <a:t> and </a:t>
            </a:r>
            <a:r>
              <a:rPr lang="en-US" altLang="zh-CN" sz="1600" b="1" dirty="0">
                <a:solidFill>
                  <a:srgbClr val="00B050"/>
                </a:solidFill>
              </a:rPr>
              <a:t>cd-cetlogo-cet.png</a:t>
            </a:r>
            <a:r>
              <a:rPr lang="en-US" altLang="zh-CN" sz="1600" dirty="0" smtClean="0"/>
              <a:t>. </a:t>
            </a:r>
          </a:p>
          <a:p>
            <a:r>
              <a:rPr lang="en-US" altLang="zh-CN" sz="1600" dirty="0" smtClean="0"/>
              <a:t>There </a:t>
            </a:r>
            <a:r>
              <a:rPr lang="en-US" altLang="zh-CN" sz="1600" dirty="0"/>
              <a:t>are two images used for displaying the LOGO on the </a:t>
            </a:r>
            <a:r>
              <a:rPr lang="en-US" altLang="zh-CN" sz="1600" dirty="0" err="1"/>
              <a:t>PecStarWeb</a:t>
            </a:r>
            <a:r>
              <a:rPr lang="en-US" altLang="zh-CN" sz="1600" dirty="0" smtClean="0"/>
              <a:t>:</a:t>
            </a:r>
            <a:endParaRPr lang="en-US" altLang="zh-CN" sz="16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Customize LOGO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3284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Dimensions: 135 x 43 pixels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9048" y="1829550"/>
            <a:ext cx="861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sz="1600" dirty="0" smtClean="0">
                <a:solidFill>
                  <a:srgbClr val="FF0000"/>
                </a:solidFill>
              </a:rPr>
              <a:t>D</a:t>
            </a:r>
            <a:r>
              <a:rPr lang="en-US" altLang="zh-CN" sz="1600" dirty="0">
                <a:solidFill>
                  <a:srgbClr val="FF0000"/>
                </a:solidFill>
              </a:rPr>
              <a:t>:\</a:t>
            </a:r>
            <a:r>
              <a:rPr lang="en-US" altLang="zh-CN" sz="1600" dirty="0" smtClean="0">
                <a:solidFill>
                  <a:srgbClr val="FF0000"/>
                </a:solidFill>
              </a:rPr>
              <a:t>CET\iEMSWebServer\iEMSWeb</a:t>
            </a:r>
            <a:r>
              <a:rPr lang="en-US" altLang="zh-CN" sz="1600" dirty="0" smtClean="0"/>
              <a:t>\resources\images\login\</a:t>
            </a:r>
            <a:r>
              <a:rPr lang="en-US" altLang="zh-CN" sz="1600" dirty="0" smtClean="0">
                <a:solidFill>
                  <a:srgbClr val="00B050"/>
                </a:solidFill>
              </a:rPr>
              <a:t>logo.png </a:t>
            </a:r>
          </a:p>
          <a:p>
            <a:r>
              <a:rPr lang="en-US" altLang="zh-CN" sz="1600" dirty="0" smtClean="0">
                <a:solidFill>
                  <a:srgbClr val="00B050"/>
                </a:solidFill>
              </a:rPr>
              <a:t>       </a:t>
            </a:r>
            <a:r>
              <a:rPr lang="en-US" altLang="zh-CN" sz="1600" dirty="0" smtClean="0">
                <a:solidFill>
                  <a:srgbClr val="FF0000"/>
                </a:solidFill>
              </a:rPr>
              <a:t>(the directory in red depends on your installation path)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878" y="2960069"/>
            <a:ext cx="818677" cy="28645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1066800" y="2938096"/>
            <a:ext cx="5943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Modify the customer image to the same dimensions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135 </a:t>
            </a:r>
            <a:r>
              <a:rPr lang="en-US" altLang="zh-CN" sz="1600" b="1" dirty="0">
                <a:solidFill>
                  <a:srgbClr val="00B050"/>
                </a:solidFill>
              </a:rPr>
              <a:t>x 43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pixels</a:t>
            </a:r>
            <a:r>
              <a:rPr lang="en-US" sz="1600" dirty="0" smtClean="0"/>
              <a:t> as the image and store it to </a:t>
            </a:r>
            <a:r>
              <a:rPr lang="en-US" sz="1600" b="1" dirty="0" smtClean="0">
                <a:solidFill>
                  <a:srgbClr val="00B050"/>
                </a:solidFill>
              </a:rPr>
              <a:t>logo.png</a:t>
            </a:r>
            <a:r>
              <a:rPr lang="en-US" sz="16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50163"/>
            <a:ext cx="7048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101"/>
            <a:ext cx="9144000" cy="4921135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Customize LOGO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174" y="13198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2)  </a:t>
            </a:r>
            <a:r>
              <a:rPr lang="en-US" altLang="zh-CN" sz="1600" dirty="0" smtClean="0">
                <a:solidFill>
                  <a:srgbClr val="FF0000"/>
                </a:solidFill>
              </a:rPr>
              <a:t>D</a:t>
            </a:r>
            <a:r>
              <a:rPr lang="en-US" altLang="zh-CN" sz="1600" dirty="0">
                <a:solidFill>
                  <a:srgbClr val="FF0000"/>
                </a:solidFill>
              </a:rPr>
              <a:t>:\</a:t>
            </a:r>
            <a:r>
              <a:rPr lang="en-US" altLang="zh-CN" sz="1600" dirty="0" smtClean="0">
                <a:solidFill>
                  <a:srgbClr val="FF0000"/>
                </a:solidFill>
              </a:rPr>
              <a:t>CET\iEMSWebServer\iEMSWeb</a:t>
            </a:r>
            <a:r>
              <a:rPr lang="en-US" altLang="zh-CN" sz="1600" dirty="0" smtClean="0"/>
              <a:t>\resources\images\frame\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cd-cetlogo.png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      (</a:t>
            </a:r>
            <a:r>
              <a:rPr lang="en-US" altLang="zh-CN" sz="1600" dirty="0">
                <a:solidFill>
                  <a:srgbClr val="FF0000"/>
                </a:solidFill>
              </a:rPr>
              <a:t>the directory in red depends on your installation path</a:t>
            </a:r>
            <a:r>
              <a:rPr lang="en-US" altLang="zh-CN" sz="1600" dirty="0" smtClean="0">
                <a:solidFill>
                  <a:srgbClr val="FF0000"/>
                </a:solidFill>
              </a:rPr>
              <a:t>)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6112" y="187049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Dimensions: 90 x 23 pixels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7861" y="6528758"/>
            <a:ext cx="818677" cy="254478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1371600" y="5913264"/>
            <a:ext cx="5867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Modify the customer image to the same dimensions </a:t>
            </a:r>
            <a:r>
              <a:rPr lang="en-US" sz="1600" b="1" dirty="0" smtClean="0">
                <a:solidFill>
                  <a:srgbClr val="00B050"/>
                </a:solidFill>
              </a:rPr>
              <a:t>90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 </a:t>
            </a:r>
            <a:r>
              <a:rPr lang="en-US" altLang="zh-CN" sz="1600" b="1" dirty="0">
                <a:solidFill>
                  <a:srgbClr val="00B050"/>
                </a:solidFill>
              </a:rPr>
              <a:t>x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23 pixels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/>
              <a:t>as the image and store it to </a:t>
            </a:r>
            <a:r>
              <a:rPr lang="en-US" sz="1600" b="1" dirty="0" smtClean="0">
                <a:solidFill>
                  <a:srgbClr val="00B050"/>
                </a:solidFill>
              </a:rPr>
              <a:t>cd-cetlogo.png</a:t>
            </a:r>
            <a:r>
              <a:rPr lang="en-US" sz="1600" dirty="0" smtClean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67" y="1849273"/>
            <a:ext cx="7048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3</a:t>
            </a:r>
            <a:r>
              <a:rPr lang="en-US" altLang="zh-CN" sz="1600" dirty="0"/>
              <a:t>. </a:t>
            </a:r>
            <a:r>
              <a:rPr lang="en-US" altLang="zh-CN" sz="1600" dirty="0" smtClean="0"/>
              <a:t>Navigate to the folders and </a:t>
            </a:r>
            <a:r>
              <a:rPr lang="en-US" altLang="zh-CN" sz="1600" dirty="0"/>
              <a:t>r</a:t>
            </a:r>
            <a:r>
              <a:rPr lang="en-US" altLang="zh-CN" sz="1600" dirty="0" smtClean="0"/>
              <a:t>eplace </a:t>
            </a:r>
            <a:r>
              <a:rPr lang="en-US" altLang="zh-CN" sz="1600" dirty="0"/>
              <a:t>the two images with the </a:t>
            </a:r>
            <a:r>
              <a:rPr lang="en-US" altLang="zh-CN" sz="1600" dirty="0" smtClean="0"/>
              <a:t>modified images.</a:t>
            </a:r>
            <a:endParaRPr lang="en-US" sz="16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Customize LOGO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79504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/>
              <a:t>4</a:t>
            </a:r>
            <a:r>
              <a:rPr lang="en-US" altLang="zh-CN" sz="1600" dirty="0" smtClean="0"/>
              <a:t>. Open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Computer</a:t>
            </a:r>
            <a:r>
              <a:rPr lang="en-US" altLang="zh-CN" sz="1600" dirty="0" smtClean="0"/>
              <a:t> and enter the location in the address bar and then press </a:t>
            </a:r>
            <a:r>
              <a:rPr lang="en-US" altLang="zh-CN" sz="1600" b="1" dirty="0" smtClean="0"/>
              <a:t>Enter</a:t>
            </a:r>
            <a:r>
              <a:rPr lang="en-US" altLang="zh-CN" sz="1600" dirty="0" smtClean="0"/>
              <a:t>: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C</a:t>
            </a:r>
            <a:r>
              <a:rPr lang="en-US" altLang="zh-CN" sz="1600" b="1" dirty="0">
                <a:solidFill>
                  <a:srgbClr val="00B050"/>
                </a:solidFill>
              </a:rPr>
              <a:t>:\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Users\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Administrator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\AppData\Local\Microsoft\Windows\Temporary </a:t>
            </a:r>
            <a:r>
              <a:rPr lang="en-US" altLang="zh-CN" sz="1600" b="1" dirty="0">
                <a:solidFill>
                  <a:srgbClr val="00B050"/>
                </a:solidFill>
              </a:rPr>
              <a:t>Internet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Files</a:t>
            </a:r>
          </a:p>
          <a:p>
            <a:r>
              <a:rPr lang="en-US" altLang="zh-CN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(change the name </a:t>
            </a:r>
            <a:r>
              <a:rPr lang="en-US" altLang="zh-CN" sz="1600" dirty="0">
                <a:solidFill>
                  <a:srgbClr val="FF0000"/>
                </a:solidFill>
              </a:rPr>
              <a:t>in red </a:t>
            </a:r>
            <a:r>
              <a:rPr lang="en-US" altLang="zh-CN" sz="1600" dirty="0" smtClean="0">
                <a:solidFill>
                  <a:srgbClr val="FF0000"/>
                </a:solidFill>
              </a:rPr>
              <a:t>to current login user as needed)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12"/>
            <a:ext cx="9144000" cy="17301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2998150"/>
            <a:ext cx="5943600" cy="20225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47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5</a:t>
            </a:r>
            <a:r>
              <a:rPr lang="en-US" altLang="zh-CN" sz="1600" dirty="0" smtClean="0"/>
              <a:t>. Delete the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logo.png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and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cd-cetlogo-cet.png</a:t>
            </a:r>
            <a:r>
              <a:rPr lang="en-US" altLang="zh-CN" sz="1600" dirty="0" smtClean="0"/>
              <a:t> under the location.</a:t>
            </a:r>
            <a:endParaRPr lang="en-US" sz="16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Customize LOGO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172200" cy="4183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32252" y="2676566"/>
            <a:ext cx="675704" cy="157177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067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6</a:t>
            </a:r>
            <a:r>
              <a:rPr lang="en-US" altLang="zh-CN" sz="1600" dirty="0" smtClean="0"/>
              <a:t>. Input </a:t>
            </a:r>
            <a:r>
              <a:rPr lang="en-US" altLang="zh-CN" sz="1600" b="1" dirty="0" err="1" smtClean="0">
                <a:solidFill>
                  <a:srgbClr val="00B050"/>
                </a:solidFill>
              </a:rPr>
              <a:t>iisreset</a:t>
            </a:r>
            <a:r>
              <a:rPr lang="en-US" altLang="zh-CN" sz="1600" dirty="0" smtClean="0"/>
              <a:t> from Windows </a:t>
            </a:r>
            <a:r>
              <a:rPr lang="en-US" altLang="zh-CN" sz="1600" dirty="0" smtClean="0">
                <a:sym typeface="Wingdings" panose="05000000000000000000" pitchFamily="2" charset="2"/>
              </a:rPr>
              <a:t> </a:t>
            </a:r>
            <a:r>
              <a:rPr lang="en-US" altLang="zh-CN" sz="1600" dirty="0" smtClean="0"/>
              <a:t>Run, the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iisreset.exe</a:t>
            </a:r>
            <a:r>
              <a:rPr lang="en-US" altLang="zh-CN" sz="1600" dirty="0" smtClean="0"/>
              <a:t> is found, then right-click on it and select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Run as administrator</a:t>
            </a:r>
            <a:r>
              <a:rPr lang="en-US" altLang="zh-CN" sz="1600" dirty="0" smtClean="0"/>
              <a:t>. </a:t>
            </a:r>
            <a:endParaRPr lang="en-US" sz="16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Customize LOGO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2" y="1912886"/>
            <a:ext cx="3120128" cy="4183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339" y="2191808"/>
            <a:ext cx="989297" cy="157177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86063"/>
            <a:ext cx="4466419" cy="291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1348" y="2147509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iisreset</a:t>
            </a:r>
            <a:r>
              <a:rPr lang="en-US" sz="1600" dirty="0" smtClean="0"/>
              <a:t> command is successfully performed: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7</a:t>
            </a:r>
            <a:r>
              <a:rPr lang="en-US" altLang="zh-CN" sz="1600" dirty="0" smtClean="0"/>
              <a:t>. Restart IE, and the Login page is shown as below:</a:t>
            </a:r>
            <a:endParaRPr lang="en-US" altLang="zh-CN" sz="16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Customize LOGO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1"/>
          <a:stretch/>
        </p:blipFill>
        <p:spPr>
          <a:xfrm>
            <a:off x="0" y="1905000"/>
            <a:ext cx="9144000" cy="40891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878" y="2166152"/>
            <a:ext cx="818677" cy="28645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990600" y="2166152"/>
            <a:ext cx="59436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LOGO has been changed successfully.</a:t>
            </a:r>
          </a:p>
        </p:txBody>
      </p:sp>
    </p:spTree>
    <p:extLst>
      <p:ext uri="{BB962C8B-B14F-4D97-AF65-F5344CB8AC3E}">
        <p14:creationId xmlns:p14="http://schemas.microsoft.com/office/powerpoint/2010/main" val="218180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Customize LOGO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7" y="1634704"/>
            <a:ext cx="8617601" cy="4648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4800" y="6092205"/>
            <a:ext cx="818677" cy="210313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</a:t>
            </a:r>
            <a:r>
              <a:rPr lang="en-US" altLang="zh-CN" sz="1600" dirty="0" smtClean="0"/>
              <a:t>he Main page is shown as below:</a:t>
            </a:r>
            <a:endParaRPr lang="en-US" altLang="zh-C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638800"/>
            <a:ext cx="59436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LOGO has been changed successfully.</a:t>
            </a:r>
          </a:p>
        </p:txBody>
      </p:sp>
    </p:spTree>
    <p:extLst>
      <p:ext uri="{BB962C8B-B14F-4D97-AF65-F5344CB8AC3E}">
        <p14:creationId xmlns:p14="http://schemas.microsoft.com/office/powerpoint/2010/main" val="1499769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</Template>
  <TotalTime>1868</TotalTime>
  <Words>306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隶书</vt:lpstr>
      <vt:lpstr>宋体</vt:lpstr>
      <vt:lpstr>微软雅黑</vt:lpstr>
      <vt:lpstr>Arial</vt:lpstr>
      <vt:lpstr>Calibri</vt:lpstr>
      <vt:lpstr>Wingdings</vt:lpstr>
      <vt:lpstr>template</vt:lpstr>
      <vt:lpstr>自定义设计方案</vt:lpstr>
      <vt:lpstr>PowerPoint Presentation</vt:lpstr>
      <vt:lpstr>Customize LOGO</vt:lpstr>
      <vt:lpstr>Customize LOGO</vt:lpstr>
      <vt:lpstr>Customize LOGO</vt:lpstr>
      <vt:lpstr>Customize LOGO</vt:lpstr>
      <vt:lpstr>Customize LOGO</vt:lpstr>
      <vt:lpstr>Customize LOGO</vt:lpstr>
      <vt:lpstr>Customize LOGO</vt:lpstr>
      <vt:lpstr>Customize LOGO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Judy</cp:lastModifiedBy>
  <cp:revision>89</cp:revision>
  <dcterms:created xsi:type="dcterms:W3CDTF">2006-08-16T00:00:00Z</dcterms:created>
  <dcterms:modified xsi:type="dcterms:W3CDTF">2020-07-29T06:32:39Z</dcterms:modified>
</cp:coreProperties>
</file>